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284" r:id="rId2"/>
    <p:sldId id="266" r:id="rId3"/>
    <p:sldId id="267" r:id="rId4"/>
    <p:sldId id="268" r:id="rId5"/>
    <p:sldId id="269" r:id="rId6"/>
    <p:sldId id="270" r:id="rId7"/>
    <p:sldId id="271" r:id="rId8"/>
    <p:sldId id="273" r:id="rId9"/>
    <p:sldId id="272" r:id="rId10"/>
    <p:sldId id="274" r:id="rId11"/>
    <p:sldId id="275" r:id="rId12"/>
    <p:sldId id="276" r:id="rId13"/>
    <p:sldId id="278" r:id="rId14"/>
    <p:sldId id="280" r:id="rId15"/>
    <p:sldId id="282" r:id="rId16"/>
    <p:sldId id="283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26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673A5C-9E20-4F1F-8237-DCABE271F967}" type="datetimeFigureOut">
              <a:rPr lang="en-US" smtClean="0"/>
              <a:t>10/26/2016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ADBCFC-BC4C-4215-A8D6-9A78F69C7C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2150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ADBCFC-BC4C-4215-A8D6-9A78F69C7CD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71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0" y="295870"/>
            <a:ext cx="2743200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অভিনন্দন</a:t>
            </a:r>
            <a:endParaRPr lang="en-US" sz="54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" y="1431191"/>
            <a:ext cx="5486400" cy="329320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ড.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শ্যামল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কান্তি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দত্ত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অধ্যাপক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)</a:t>
            </a:r>
          </a:p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সিইউএফ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স্কুল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কলেজ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আনোয়ারা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চট্টগ্রাম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মুঠোফোন:০১৭১২-১৩০৭৪৭</a:t>
            </a:r>
          </a:p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বৈ-ডাক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shamalkanty@gmail.com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90800" y="4951274"/>
            <a:ext cx="4038600" cy="175432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err="1">
                <a:latin typeface="NikoshBAN" pitchFamily="2" charset="0"/>
                <a:cs typeface="NikoshBAN" pitchFamily="2" charset="0"/>
              </a:rPr>
              <a:t>আইডি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০২,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ব্যাচ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নম্বর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: ৫৯</a:t>
            </a:r>
          </a:p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ভেন্যু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টিটিসি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চট্টগ্রাম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কিউ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- ২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প্রজেক্ট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498" y="1431191"/>
            <a:ext cx="2599902" cy="329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474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1219200"/>
            <a:ext cx="6096000" cy="507831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সাহিত্য</a:t>
            </a:r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কণিকা</a:t>
            </a:r>
            <a:endParaRPr lang="en-US" sz="54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5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5400" dirty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5400" dirty="0" err="1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অষ্টম</a:t>
            </a:r>
            <a:endParaRPr lang="en-US" sz="54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5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5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: ৫০</a:t>
            </a:r>
          </a:p>
          <a:p>
            <a:pPr algn="ctr"/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s-14-april-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524" y="1143000"/>
            <a:ext cx="8143875" cy="4169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228600"/>
            <a:ext cx="8382000" cy="54476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9600" dirty="0" err="1" smtClean="0"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9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dirty="0" err="1" smtClean="0">
                <a:latin typeface="NikoshBAN" pitchFamily="2" charset="0"/>
                <a:cs typeface="NikoshBAN" pitchFamily="2" charset="0"/>
              </a:rPr>
              <a:t>নববর্ষ</a:t>
            </a:r>
            <a:r>
              <a:rPr lang="en-US" sz="9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পৃষ্ঠা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)</a:t>
            </a:r>
          </a:p>
          <a:p>
            <a:pPr algn="r"/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শামসুজ্জামান</a:t>
            </a:r>
            <a:r>
              <a:rPr lang="en-US" sz="7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খান</a:t>
            </a:r>
            <a:r>
              <a:rPr lang="en-US" sz="7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endParaRPr lang="en-US" sz="6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: গদ্য-১০</a:t>
            </a:r>
          </a:p>
          <a:p>
            <a:pPr algn="ctr"/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পৃষ্ঠা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: ৬০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24200" y="152400"/>
            <a:ext cx="2895600" cy="1015663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1447800"/>
            <a:ext cx="7696200" cy="403187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শিক্ষার্থীগণ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…</a:t>
            </a:r>
          </a:p>
          <a:p>
            <a:pPr marL="742950" indent="-742950">
              <a:buAutoNum type="arabicPeriod"/>
            </a:pP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লেখকের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জীবন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কর্ম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742950" indent="-742950">
              <a:buAutoNum type="arabicPeriod"/>
            </a:pP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জাতীয়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উৎসব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742950" indent="-742950">
              <a:buAutoNum type="arabicPeriod"/>
            </a:pP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বাঙালি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জাতীয়তাবাদ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উন্মেষের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পঠভূমি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742950" indent="-742950">
              <a:buAutoNum type="arabicPeriod"/>
            </a:pP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সরকারিভাবে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বাঙলা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নববর্ষ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উদযাপনে-শেরে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এ.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.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ফজলুল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হকের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ভূমিকা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উল্লেখ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38600" y="494943"/>
            <a:ext cx="4876800" cy="621708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প্রাবন্ধিক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66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শামসুজ্জামান</a:t>
            </a:r>
            <a:r>
              <a:rPr lang="en-US" sz="6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খান</a:t>
            </a:r>
            <a:endParaRPr lang="en-US" sz="6600" dirty="0" smtClean="0">
              <a:solidFill>
                <a:schemeClr val="tx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জন্ম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: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২৯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ডিসেম্বর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, ১৯৪০।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জন্মস্থান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: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সিংগাইর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মানিকগঞ্জ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8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পেশা</a:t>
            </a:r>
            <a:r>
              <a:rPr lang="en-US" sz="28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: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একাডেমির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মহাপরিচালক</a:t>
            </a:r>
            <a:r>
              <a:rPr lang="en-US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26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8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খ্যাতি</a:t>
            </a:r>
            <a:r>
              <a:rPr lang="en-US" sz="28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: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লোকসাহিত্য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গবেষক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লেখক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28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প্রবন্ধগ্রন্থ</a:t>
            </a:r>
            <a:r>
              <a:rPr lang="en-US" sz="2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: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i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নানা</a:t>
            </a:r>
            <a:r>
              <a:rPr lang="en-US" sz="2800" i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i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প্রসঙ্গ</a:t>
            </a:r>
            <a:r>
              <a:rPr lang="en-US" sz="2800" i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i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গণসংগীত</a:t>
            </a:r>
            <a:r>
              <a:rPr lang="en-US" sz="2800" i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i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মুক্তবুদ্ধি</a:t>
            </a:r>
            <a:r>
              <a:rPr lang="en-US" sz="2800" i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,  </a:t>
            </a:r>
            <a:r>
              <a:rPr lang="en-US" sz="2800" i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ধর্মনিরপেক্ষতা</a:t>
            </a:r>
            <a:r>
              <a:rPr lang="en-US" sz="2800" i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i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সমকাল</a:t>
            </a:r>
            <a:r>
              <a:rPr lang="en-US" sz="2800" i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,  </a:t>
            </a:r>
            <a:r>
              <a:rPr lang="en-US" sz="2800" i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ফোকলোরচর্চা</a:t>
            </a:r>
            <a:r>
              <a:rPr lang="en-US" sz="2800" i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2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শিশু</a:t>
            </a:r>
            <a:r>
              <a:rPr lang="en-US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সাহিত্য</a:t>
            </a:r>
            <a:r>
              <a:rPr lang="en-US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:</a:t>
            </a:r>
            <a:r>
              <a:rPr lang="en-US" sz="32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i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দুনিয়া</a:t>
            </a:r>
            <a:r>
              <a:rPr lang="en-US" sz="32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i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মাতানো</a:t>
            </a:r>
            <a:r>
              <a:rPr lang="en-US" sz="3200" i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i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বিশ্বকাপ</a:t>
            </a:r>
            <a:endParaRPr lang="en-US" sz="3200" i="1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পুরস্কার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একাডেমি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পুরস্কার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ও</a:t>
            </a: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   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একুশে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পদক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ইত্যাদি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শামসুজ্জামান থান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487435"/>
            <a:ext cx="3876675" cy="58371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7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7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7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build="p" bldLvl="5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" y="3200400"/>
            <a:ext cx="1447800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সরব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:</a:t>
            </a:r>
            <a:endParaRPr lang="en-US" sz="3200" dirty="0">
              <a:solidFill>
                <a:srgbClr val="00B0F0"/>
              </a:solidFill>
              <a:latin typeface="ArhialkhanMJ" pitchFamily="2" charset="0"/>
              <a:cs typeface="ArhialkhanMJ" pitchFamily="2" charset="0"/>
            </a:endParaRPr>
          </a:p>
        </p:txBody>
      </p:sp>
      <p:pic>
        <p:nvPicPr>
          <p:cNvPr id="4" name="Picture 3" descr="15-1429081116-subhonabobarsho-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76200"/>
            <a:ext cx="4914900" cy="36861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0" y="3352800"/>
            <a:ext cx="1905000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৫মিনিট)</a:t>
            </a:r>
            <a:endParaRPr 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3886200"/>
            <a:ext cx="8660866" cy="2743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2450" y="152400"/>
            <a:ext cx="80391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980-images (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99" y="152400"/>
            <a:ext cx="3946072" cy="2209800"/>
          </a:xfrm>
          <a:prstGeom prst="rect">
            <a:avLst/>
          </a:prstGeom>
        </p:spPr>
      </p:pic>
      <p:pic>
        <p:nvPicPr>
          <p:cNvPr id="3" name="Picture 2" descr="Eid-Namz8-1170x66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500" y="152400"/>
            <a:ext cx="3924300" cy="2213708"/>
          </a:xfrm>
          <a:prstGeom prst="rect">
            <a:avLst/>
          </a:prstGeom>
        </p:spPr>
      </p:pic>
      <p:pic>
        <p:nvPicPr>
          <p:cNvPr id="5" name="Picture 4" descr="HP9HiQjIbGuC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4081272"/>
            <a:ext cx="3733800" cy="2090928"/>
          </a:xfrm>
          <a:prstGeom prst="rect">
            <a:avLst/>
          </a:prstGeom>
        </p:spPr>
      </p:pic>
      <p:pic>
        <p:nvPicPr>
          <p:cNvPr id="6" name="Picture 5" descr="image_166735_147583445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0" y="4066032"/>
            <a:ext cx="3761014" cy="21061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flipH="1">
            <a:off x="5137731" y="6172200"/>
            <a:ext cx="35490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বৌদ্ধ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ধর্ম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প্রবারণা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পূর্ণিমা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flipH="1">
            <a:off x="304800" y="6172200"/>
            <a:ext cx="35490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হিন্দু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ধর্ম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দুর্গা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পূজা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flipH="1">
            <a:off x="228600" y="2362200"/>
            <a:ext cx="35490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ইসলাম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ধর্ম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ঈদুল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ফিতর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flipH="1">
            <a:off x="5747331" y="2362200"/>
            <a:ext cx="35490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ইসলাম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ধর্ম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ঈদুল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আজহা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81400" y="2971800"/>
            <a:ext cx="2286000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/>
              <a:t>ধর্মীয়</a:t>
            </a:r>
            <a:r>
              <a:rPr lang="en-US" sz="3200" dirty="0" smtClean="0"/>
              <a:t> </a:t>
            </a:r>
            <a:r>
              <a:rPr lang="en-US" sz="3200" dirty="0" err="1" smtClean="0"/>
              <a:t>উৎসব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eb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304800"/>
            <a:ext cx="1895475" cy="2409825"/>
          </a:xfrm>
          <a:prstGeom prst="rect">
            <a:avLst/>
          </a:prstGeom>
        </p:spPr>
      </p:pic>
      <p:pic>
        <p:nvPicPr>
          <p:cNvPr id="3" name="Picture 2" descr="20492_483143888391084_1419969542_n-300x19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3962400"/>
            <a:ext cx="2857500" cy="1809750"/>
          </a:xfrm>
          <a:prstGeom prst="rect">
            <a:avLst/>
          </a:prstGeom>
        </p:spPr>
      </p:pic>
      <p:pic>
        <p:nvPicPr>
          <p:cNvPr id="4" name="Picture 3" descr="bijoydibosh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1000" y="2219325"/>
            <a:ext cx="4572000" cy="34194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flipH="1">
            <a:off x="152399" y="2743200"/>
            <a:ext cx="36576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একুশে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ফেব্রুয়ারি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:</a:t>
            </a:r>
          </a:p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আন্তর্জাতিক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মাতৃভাষা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দিবস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flipH="1">
            <a:off x="152400" y="5802868"/>
            <a:ext cx="354906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২৬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মার্চ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:</a:t>
            </a:r>
          </a:p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স্বাধীনতা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দিবস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flipH="1">
            <a:off x="4909131" y="914400"/>
            <a:ext cx="3549069" cy="110799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রাষ্ট্রীয়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উৎসব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14400" y="990600"/>
            <a:ext cx="769620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err="1" smtClean="0"/>
              <a:t>আমাদের</a:t>
            </a:r>
            <a:r>
              <a:rPr lang="en-US" sz="3600" dirty="0" smtClean="0"/>
              <a:t> </a:t>
            </a:r>
            <a:r>
              <a:rPr lang="en-US" sz="3600" dirty="0" err="1" smtClean="0"/>
              <a:t>প্রধান</a:t>
            </a:r>
            <a:r>
              <a:rPr lang="en-US" sz="3600" dirty="0" smtClean="0"/>
              <a:t> </a:t>
            </a:r>
            <a:r>
              <a:rPr lang="en-US" sz="3600" dirty="0" err="1" smtClean="0"/>
              <a:t>জাতীয়</a:t>
            </a:r>
            <a:r>
              <a:rPr lang="en-US" sz="3600" dirty="0" smtClean="0"/>
              <a:t> </a:t>
            </a:r>
            <a:r>
              <a:rPr lang="en-US" sz="3600" dirty="0" err="1" smtClean="0"/>
              <a:t>উৎসব</a:t>
            </a:r>
            <a:r>
              <a:rPr lang="en-US" sz="3600" dirty="0" smtClean="0"/>
              <a:t> : </a:t>
            </a:r>
            <a:r>
              <a:rPr lang="en-US" sz="3600" dirty="0" err="1" smtClean="0"/>
              <a:t>বাংলা</a:t>
            </a:r>
            <a:r>
              <a:rPr lang="en-US" sz="3600" dirty="0" smtClean="0"/>
              <a:t> </a:t>
            </a:r>
            <a:r>
              <a:rPr lang="en-US" sz="3600" dirty="0" err="1" smtClean="0"/>
              <a:t>নবনর্ষ</a:t>
            </a:r>
            <a:endParaRPr lang="en-US" sz="3600" dirty="0"/>
          </a:p>
        </p:txBody>
      </p:sp>
      <p:pic>
        <p:nvPicPr>
          <p:cNvPr id="5" name="Picture 4" descr="54_pohela+boishakh_preparation_09042015_00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930400"/>
            <a:ext cx="7162800" cy="4775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21421629.jpg"/>
          <p:cNvPicPr>
            <a:picLocks noChangeAspect="1"/>
          </p:cNvPicPr>
          <p:nvPr/>
        </p:nvPicPr>
        <p:blipFill>
          <a:blip r:embed="rId2"/>
          <a:srcRect l="52740"/>
          <a:stretch>
            <a:fillRect/>
          </a:stretch>
        </p:blipFill>
        <p:spPr>
          <a:xfrm>
            <a:off x="3124200" y="152400"/>
            <a:ext cx="2628900" cy="3448050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1013" y="3733800"/>
            <a:ext cx="8181975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609600" y="2743200"/>
            <a:ext cx="2133600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/>
              <a:t>নীরব</a:t>
            </a:r>
            <a:r>
              <a:rPr lang="en-US" sz="3200" dirty="0" smtClean="0"/>
              <a:t> </a:t>
            </a:r>
            <a:r>
              <a:rPr lang="en-US" sz="3200" dirty="0" err="1" smtClean="0"/>
              <a:t>পাঠ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6172200" y="2615625"/>
            <a:ext cx="2667000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/>
              <a:t>সময়</a:t>
            </a:r>
            <a:r>
              <a:rPr lang="en-US" sz="3200" dirty="0" smtClean="0"/>
              <a:t>: ৫ </a:t>
            </a:r>
            <a:r>
              <a:rPr lang="en-US" sz="3200" dirty="0" err="1" smtClean="0"/>
              <a:t>মিনিট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00400" y="381000"/>
            <a:ext cx="2895600" cy="101566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2240340"/>
            <a:ext cx="6858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১. </a:t>
            </a:r>
            <a:r>
              <a:rPr lang="en-US" sz="4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বাঙালি</a:t>
            </a:r>
            <a:r>
              <a:rPr lang="en-US" sz="4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জাতীয়তাবাদ</a:t>
            </a:r>
            <a:r>
              <a:rPr lang="en-US" sz="4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উন্মেষের</a:t>
            </a:r>
            <a:r>
              <a:rPr lang="en-US" sz="4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en-US" sz="4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পটভূমি</a:t>
            </a:r>
            <a:r>
              <a:rPr lang="en-US" sz="4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আলোচনা</a:t>
            </a:r>
            <a:r>
              <a:rPr lang="en-US" sz="4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8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4069140"/>
            <a:ext cx="6858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২. </a:t>
            </a:r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বাঙালি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জাতিসত্তা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গঠনে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নববর্ষের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ভূমিকা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আলোচনা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00400" y="381000"/>
            <a:ext cx="2895600" cy="101566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2240340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১.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পহেলা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বৈশাখে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একে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অন্যেকে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বলি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?</a:t>
            </a:r>
            <a:endParaRPr lang="en-US" sz="32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3505200"/>
            <a:ext cx="6858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২.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বাঙলা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নববর্ষের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দিনে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ছুটি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ঘোষণা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?</a:t>
            </a:r>
            <a:endParaRPr lang="en-US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4400" y="5105400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.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লেখক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শামসুজ্জামান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কারণে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খ্যাতি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লাভ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32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0" y="381000"/>
            <a:ext cx="2895600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3125450"/>
            <a:ext cx="6858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১. </a:t>
            </a:r>
            <a:r>
              <a:rPr lang="en-US" sz="44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4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4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উৎসব</a:t>
            </a:r>
            <a:r>
              <a:rPr lang="en-US" sz="4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4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আলোচনা</a:t>
            </a:r>
            <a:r>
              <a:rPr lang="en-US" sz="4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4690408"/>
            <a:ext cx="6858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২.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সরকারিভাবে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নববর্ষ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উদযাপনে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- </a:t>
            </a:r>
          </a:p>
          <a:p>
            <a:pPr algn="ctr"/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শেরে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এ.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.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ফজলুল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হকের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ভূমিকা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বিচার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cms.somewhereinblog.ne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0" y="0"/>
            <a:ext cx="3962400" cy="2641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28800" y="2432209"/>
            <a:ext cx="4495800" cy="221599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38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3800" dirty="0">
              <a:solidFill>
                <a:srgbClr val="92D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854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702</TotalTime>
  <Words>319</Words>
  <Application>Microsoft Office PowerPoint</Application>
  <PresentationFormat>On-screen Show (4:3)</PresentationFormat>
  <Paragraphs>63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shamal</cp:lastModifiedBy>
  <cp:revision>126</cp:revision>
  <dcterms:created xsi:type="dcterms:W3CDTF">2006-08-16T00:00:00Z</dcterms:created>
  <dcterms:modified xsi:type="dcterms:W3CDTF">2016-10-26T10:46:48Z</dcterms:modified>
</cp:coreProperties>
</file>